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3" r:id="rId5"/>
    <p:sldId id="264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17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1032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3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mp_assets/bistro_1.jpg"/>
          <p:cNvPicPr>
            <a:picLocks noChangeAspect="1"/>
          </p:cNvPicPr>
          <p:nvPr/>
        </p:nvPicPr>
        <p:blipFill>
          <a:blip r:embed="rId3"/>
          <a:srcRect l="8000" r="29067"/>
          <a:stretch/>
        </p:blipFill>
        <p:spPr>
          <a:xfrm>
            <a:off x="5715000" y="0"/>
            <a:ext cx="6473952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4" name="Text 1"/>
          <p:cNvSpPr/>
          <p:nvPr/>
        </p:nvSpPr>
        <p:spPr>
          <a:xfrm>
            <a:off x="10405872" y="310896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594360" y="10972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VAŠ VELIKI DAN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66928" y="1508760"/>
            <a:ext cx="4663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37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Zamislili ste ga</a:t>
            </a:r>
            <a:endParaRPr lang="en-US" sz="3700" dirty="0"/>
          </a:p>
          <a:p>
            <a:pPr marL="0" indent="0">
              <a:buNone/>
            </a:pPr>
            <a:r>
              <a:rPr lang="en-US" sz="37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hiljadu puta.</a:t>
            </a:r>
            <a:endParaRPr lang="en-US" sz="3700" dirty="0"/>
          </a:p>
          <a:p>
            <a:pPr marL="0" indent="0">
              <a:buNone/>
            </a:pPr>
            <a:r>
              <a:rPr lang="en-US" sz="37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Hajde da ga ostvarimo.</a:t>
            </a:r>
            <a:endParaRPr lang="en-US" sz="4300" dirty="0"/>
          </a:p>
        </p:txBody>
      </p:sp>
      <p:sp>
        <p:nvSpPr>
          <p:cNvPr id="7" name="Text 4"/>
          <p:cNvSpPr/>
          <p:nvPr/>
        </p:nvSpPr>
        <p:spPr>
          <a:xfrm>
            <a:off x="603504" y="4160520"/>
            <a:ext cx="4434840" cy="894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Vaš veliki dan, ispričan</a:t>
            </a:r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onako kako ste ga zamislili —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 srcu Beograda.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03504" y="583387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6FC443-02B3-6C5F-E4DD-9C4798B0143E}"/>
              </a:ext>
            </a:extLst>
          </p:cNvPr>
          <p:cNvSpPr txBox="1"/>
          <p:nvPr/>
        </p:nvSpPr>
        <p:spPr>
          <a:xfrm>
            <a:off x="3069021" y="3120837"/>
            <a:ext cx="6138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R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0C68F1-2844-0588-428A-E18A9052F791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R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B2028E-7746-6E3E-7582-CFFDD411E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02683" y="4607998"/>
            <a:ext cx="4050245" cy="28621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mp_assets/bistro_4.jpg"/>
          <p:cNvPicPr>
            <a:picLocks noChangeAspect="1"/>
          </p:cNvPicPr>
          <p:nvPr/>
        </p:nvPicPr>
        <p:blipFill>
          <a:blip r:embed="rId3"/>
          <a:srcRect r="-4000"/>
          <a:stretch/>
        </p:blipFill>
        <p:spPr>
          <a:xfrm>
            <a:off x="0" y="0"/>
            <a:ext cx="47548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6239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257800" y="91440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VAŠ VELIKI DAN  Bistro Mali Pijac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230368" y="1325880"/>
            <a:ext cx="5852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Svadba kakvu ste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uvek sanjali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5266944" y="2743200"/>
            <a:ext cx="57607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Nije svaka svadba ista — i ne treba da bude. Neke su glasne i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raskošne, neke su tihe i intimne, neke su tačno onakve kakve je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mlada uvek crtala u svesci. Koja god da je vaša — mi smo tu da je</a:t>
            </a:r>
            <a:endParaRPr lang="en-US" sz="1240" dirty="0"/>
          </a:p>
          <a:p>
            <a:pPr marL="0" indent="0">
              <a:buNone/>
            </a:pP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napravimo onako kako ste je zamislili.</a:t>
            </a:r>
            <a:endParaRPr lang="en-US" sz="1240" dirty="0"/>
          </a:p>
          <a:p>
            <a:pPr marL="0" indent="0">
              <a:buNone/>
            </a:pP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 nije samo restoran koji iznajmljuje prostor.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je ekipa koja sluša, pamti detalje i brine se da na vaš dan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sve bude savršeno — dok vi uživate sa ljudima koje volite.</a:t>
            </a:r>
            <a:endParaRPr lang="en-US" sz="1240" dirty="0"/>
          </a:p>
        </p:txBody>
      </p:sp>
      <p:sp>
        <p:nvSpPr>
          <p:cNvPr id="8" name="Text 5"/>
          <p:cNvSpPr/>
          <p:nvPr/>
        </p:nvSpPr>
        <p:spPr>
          <a:xfrm>
            <a:off x="5266944" y="5532120"/>
            <a:ext cx="5623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i="1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„Kada zatvorite oči i zamislite savršeno veče okruženi ljudima</a:t>
            </a:r>
            <a:endParaRPr lang="en-US" sz="1350" dirty="0"/>
          </a:p>
          <a:p>
            <a:pPr marL="0" indent="0">
              <a:buNone/>
            </a:pPr>
            <a:r>
              <a:rPr lang="en-US" sz="1350" i="1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koje volite — mi smo tu da to ostvarimo."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66928" y="6327648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60" dirty="0">
                <a:solidFill>
                  <a:srgbClr val="7D6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Svadbe</a:t>
            </a:r>
            <a:endParaRPr lang="en-US" sz="75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89F4E4-530D-14C3-2FFD-2C48A9D87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15651" y="-757612"/>
            <a:ext cx="4050245" cy="28621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arm_cozy_wine_bar_restaurant_interior_scene_a_batch_1.png"/>
          <p:cNvPicPr>
            <a:picLocks noChangeAspect="1"/>
          </p:cNvPicPr>
          <p:nvPr/>
        </p:nvPicPr>
        <p:blipFill>
          <a:blip r:embed="rId3"/>
          <a:srcRect l="6000" r="33568"/>
          <a:stretch/>
        </p:blipFill>
        <p:spPr>
          <a:xfrm>
            <a:off x="5650992" y="658368"/>
            <a:ext cx="5989320" cy="55778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9144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VAŠ DAN  Bistro Mali Pijac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94360" y="1225296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Od prvog razgovora do poslednjeg gosta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94360" y="19019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A K O   I Z G L E D A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594360" y="2212848"/>
            <a:ext cx="4389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Sve počinje razgovorom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621792" y="2971800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Sedimo zajedno, slušamo šta zamišljate i od toga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gradimo vaš dan — meni, dekoracija, raspored,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muzika, tempo večeri — sve prilagođeno vama.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40080" y="4251960"/>
            <a:ext cx="44805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sam dan, vi ne brinete ni o čemu. Mi smo tu od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prvog gosta do poslednjeg — da sve teče onako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kako ste zamislili, a vi budete potpuno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prisutni u trenutku koji se ne ponavlja.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566928" y="6327648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60" dirty="0">
                <a:solidFill>
                  <a:srgbClr val="7D6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Svadbe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mp_assets/bistro_6.jpg"/>
          <p:cNvPicPr>
            <a:picLocks noChangeAspect="1"/>
          </p:cNvPicPr>
          <p:nvPr/>
        </p:nvPicPr>
        <p:blipFill>
          <a:blip r:embed="rId3"/>
          <a:srcRect l="4000" r="54237"/>
          <a:stretch/>
        </p:blipFill>
        <p:spPr>
          <a:xfrm>
            <a:off x="0" y="0"/>
            <a:ext cx="42976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725912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4892040" y="96012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DETALJI KOJE VODIMO MI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864608" y="1335024"/>
            <a:ext cx="418053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 vi ne morate ni o čemu da razmišljate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4919472" y="2697480"/>
            <a:ext cx="5806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Meni i piće koji odražavaju vaš ukus i stil proslave</a:t>
            </a:r>
            <a:endParaRPr lang="en-US" sz="1620" dirty="0"/>
          </a:p>
          <a:p>
            <a:pPr marL="0" indent="0">
              <a:buNone/>
            </a:pPr>
            <a:r>
              <a:rPr lang="en-US" sz="162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Dekoracija i ambijent koji pričaju vašu priču</a:t>
            </a:r>
            <a:endParaRPr lang="en-US" sz="1620" dirty="0"/>
          </a:p>
          <a:p>
            <a:pPr marL="0" indent="0">
              <a:buNone/>
            </a:pPr>
            <a:r>
              <a:rPr lang="en-US" sz="162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Muzički program koji odgovara raspoloženju večeri</a:t>
            </a:r>
            <a:endParaRPr lang="en-US" sz="1620" dirty="0"/>
          </a:p>
          <a:p>
            <a:pPr marL="0" indent="0">
              <a:buNone/>
            </a:pPr>
            <a:r>
              <a:rPr lang="en-US" sz="162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Koordinacija celog toka večeri, od dolaska do kraja</a:t>
            </a:r>
            <a:endParaRPr lang="en-US" sz="1620" dirty="0"/>
          </a:p>
          <a:p>
            <a:pPr marL="0" indent="0">
              <a:buNone/>
            </a:pPr>
            <a:r>
              <a:rPr lang="en-US" sz="162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Sve po dogovoru, bez gotovih paketa</a:t>
            </a:r>
            <a:endParaRPr lang="en-US" sz="1620" dirty="0"/>
          </a:p>
        </p:txBody>
      </p:sp>
      <p:sp>
        <p:nvSpPr>
          <p:cNvPr id="8" name="Text 5"/>
          <p:cNvSpPr/>
          <p:nvPr/>
        </p:nvSpPr>
        <p:spPr>
          <a:xfrm>
            <a:off x="566928" y="6327648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60" dirty="0">
                <a:solidFill>
                  <a:srgbClr val="7D6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Svadbe</a:t>
            </a:r>
            <a:endParaRPr lang="en-US" sz="7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8A2199-DE35-A40F-4CCF-2F306B0B3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28393" y="-864127"/>
            <a:ext cx="4050245" cy="28621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3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mp_assets/bistro_1.jpg"/>
          <p:cNvPicPr>
            <a:picLocks noChangeAspect="1"/>
          </p:cNvPicPr>
          <p:nvPr/>
        </p:nvPicPr>
        <p:blipFill>
          <a:blip r:embed="rId3"/>
          <a:srcRect l="18000" r="19067"/>
          <a:stretch/>
        </p:blipFill>
        <p:spPr>
          <a:xfrm>
            <a:off x="5715000" y="0"/>
            <a:ext cx="6473952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10972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HAJDE DA RAZGOVARAMO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94360" y="1536192"/>
            <a:ext cx="4663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Recite </a:t>
            </a:r>
            <a:r>
              <a:rPr lang="en-US" sz="3800" dirty="0" err="1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nam</a:t>
            </a:r>
            <a:r>
              <a:rPr lang="en-US" sz="38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800" dirty="0" err="1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kako</a:t>
            </a:r>
            <a:r>
              <a:rPr lang="en-US" sz="38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800" dirty="0" err="1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</a:t>
            </a:r>
            <a:r>
              <a:rPr lang="en-US" sz="38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800" dirty="0" err="1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zamislili</a:t>
            </a:r>
            <a:r>
              <a:rPr lang="en-US" sz="38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sr-Latn-RS" sz="3800" dirty="0" err="1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</a:t>
            </a:r>
            <a:r>
              <a:rPr lang="en-US" sz="3800" smtClean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aš</a:t>
            </a:r>
            <a:r>
              <a:rPr lang="en-US" sz="3800" dirty="0" smtClean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800" dirty="0" err="1" smtClean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dan</a:t>
            </a:r>
            <a:r>
              <a:rPr lang="sr-Latn-RS" sz="3800" dirty="0" smtClean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...</a:t>
            </a:r>
            <a:endParaRPr lang="en-US" sz="3800" dirty="0">
              <a:solidFill>
                <a:srgbClr val="FFFDF8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21792" y="3550000"/>
            <a:ext cx="3200400" cy="1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Ispričajte nam vašu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priču.</a:t>
            </a:r>
            <a:endParaRPr lang="en-US" sz="1550" dirty="0"/>
          </a:p>
          <a:p>
            <a:pPr marL="0" indent="0">
              <a:buNone/>
            </a:pP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[Adresa], Beograd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[Telefon]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[Email]</a:t>
            </a:r>
            <a:endParaRPr lang="en-US" sz="15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1530C6-DD97-44A5-E8D0-E5B28D4EFF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8967" y="4439393"/>
            <a:ext cx="4050245" cy="28621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353</Words>
  <Application>Microsoft Office PowerPoint</Application>
  <PresentationFormat>Widescreen</PresentationFormat>
  <Paragraphs>61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Bistro Mali Pijac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Bistro Mali Pijac - Korporativna ponuda</dc:title>
  <dc:subject>Korporativna ponuda - Bistro Mali Pijac</dc:subject>
  <dc:creator>OpenAI</dc:creator>
  <cp:lastModifiedBy>Ogi</cp:lastModifiedBy>
  <cp:revision>4</cp:revision>
  <dcterms:created xsi:type="dcterms:W3CDTF">2026-04-24T16:54:48Z</dcterms:created>
  <dcterms:modified xsi:type="dcterms:W3CDTF">2026-07-09T09:34:09Z</dcterms:modified>
</cp:coreProperties>
</file>