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5.jp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62" r:id="rId6"/>
    <p:sldId id="264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17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032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3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1.jpg"/>
          <p:cNvPicPr>
            <a:picLocks noChangeAspect="1"/>
          </p:cNvPicPr>
          <p:nvPr/>
        </p:nvPicPr>
        <p:blipFill>
          <a:blip r:embed="rId3"/>
          <a:srcRect l="8000" r="29067"/>
          <a:stretch/>
        </p:blipFill>
        <p:spPr>
          <a:xfrm>
            <a:off x="5715000" y="0"/>
            <a:ext cx="647395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4" name="Text 1"/>
          <p:cNvSpPr/>
          <p:nvPr/>
        </p:nvSpPr>
        <p:spPr>
          <a:xfrm>
            <a:off x="10405872" y="310896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594360" y="10972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PROSLAVE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66928" y="1508760"/>
            <a:ext cx="4663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43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Proslave koje</a:t>
            </a:r>
            <a:endParaRPr lang="en-US" sz="4300" dirty="0"/>
          </a:p>
          <a:p>
            <a:pPr marL="0" indent="0">
              <a:buNone/>
            </a:pPr>
            <a:r>
              <a:rPr lang="en-US" sz="43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pamte</a:t>
            </a:r>
            <a:endParaRPr lang="en-US" sz="4300" dirty="0"/>
          </a:p>
        </p:txBody>
      </p:sp>
      <p:sp>
        <p:nvSpPr>
          <p:cNvPr id="7" name="Text 4"/>
          <p:cNvSpPr/>
          <p:nvPr/>
        </p:nvSpPr>
        <p:spPr>
          <a:xfrm>
            <a:off x="603504" y="4160520"/>
            <a:ext cx="4434840" cy="894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Jer svaki poseban trenutak</a:t>
            </a:r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zaslužuje pravo veče.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03504" y="583387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6FC443-02B3-6C5F-E4DD-9C4798B0143E}"/>
              </a:ext>
            </a:extLst>
          </p:cNvPr>
          <p:cNvSpPr txBox="1"/>
          <p:nvPr/>
        </p:nvSpPr>
        <p:spPr>
          <a:xfrm>
            <a:off x="3069021" y="3120837"/>
            <a:ext cx="6138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R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0C68F1-2844-0588-428A-E18A9052F791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R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B2028E-7746-6E3E-7582-CFFDD411E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02683" y="4607998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4.jpg"/>
          <p:cNvPicPr>
            <a:picLocks noChangeAspect="1"/>
          </p:cNvPicPr>
          <p:nvPr/>
        </p:nvPicPr>
        <p:blipFill>
          <a:blip r:embed="rId3"/>
          <a:srcRect r="-4000"/>
          <a:stretch/>
        </p:blipFill>
        <p:spPr>
          <a:xfrm>
            <a:off x="0" y="0"/>
            <a:ext cx="47548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6239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257800" y="9144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ROĐENDANI  Bistro Mali Pijac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230368" y="132588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Vaš dan, vaša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pravila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5266944" y="2743200"/>
            <a:ext cx="57607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Rođendan je jedini dan u godini koji je potpuno vaš.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Jedni ga slave tiho uz najbliže, drugi ga slave glasno uz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celu ekipu — i jedno i drugo može da bude savršeno </a:t>
            </a:r>
            <a:r>
              <a:rPr lang="en-US" sz="1240" dirty="0" err="1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ako</a:t>
            </a: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4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mesto pravo.</a:t>
            </a:r>
            <a:endParaRPr lang="en-US" sz="1240" dirty="0"/>
          </a:p>
          <a:p>
            <a:pPr marL="0" indent="0">
              <a:buNone/>
            </a:pP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 se prilagođava vama — atmosfera, meni,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muzika, dekoracija. Sve se dogovara onako kako vi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zamišljate.</a:t>
            </a:r>
            <a:endParaRPr lang="en-US" sz="1240" dirty="0"/>
          </a:p>
        </p:txBody>
      </p:sp>
      <p:sp>
        <p:nvSpPr>
          <p:cNvPr id="8" name="Text 5"/>
          <p:cNvSpPr/>
          <p:nvPr/>
        </p:nvSpPr>
        <p:spPr>
          <a:xfrm>
            <a:off x="5266944" y="5532120"/>
            <a:ext cx="5623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i="1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„Jedini dan u godini koji je potpuno vaš zaslužuje mesto</a:t>
            </a:r>
            <a:endParaRPr lang="en-US" sz="1350" dirty="0"/>
          </a:p>
          <a:p>
            <a:pPr marL="0" indent="0">
              <a:buNone/>
            </a:pPr>
            <a:r>
              <a:rPr lang="en-US" sz="1350" i="1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koje pamtite po vašim pravilima."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66928" y="6327648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60" dirty="0">
                <a:solidFill>
                  <a:srgbClr val="7D6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Proslave</a:t>
            </a:r>
            <a:endParaRPr lang="en-US" sz="75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89F4E4-530D-14C3-2FFD-2C48A9D87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15651" y="-757612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arm_cozy_wine_bar_restaurant_interior_scene_a_batch_1.png"/>
          <p:cNvPicPr>
            <a:picLocks noChangeAspect="1"/>
          </p:cNvPicPr>
          <p:nvPr/>
        </p:nvPicPr>
        <p:blipFill>
          <a:blip r:embed="rId3"/>
          <a:srcRect l="6000" r="33568"/>
          <a:stretch/>
        </p:blipFill>
        <p:spPr>
          <a:xfrm>
            <a:off x="5650992" y="658368"/>
            <a:ext cx="5989320" cy="55778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9144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KRŠTENJA  Bistro Mali Pijac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225296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 vašu porodicu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94360" y="19019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594360" y="2212848"/>
            <a:ext cx="438912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Trenuci koji se pamte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zauvek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621792" y="3300000"/>
            <a:ext cx="4480560" cy="17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Krštenje je jedan od onih dana koji ostaje u porodičnom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sećanju decenijama. Fotografije, priče, detalji koji se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prepričavaju godinama — i mesto koje je bilo savršeno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 taj trenutak.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Organizujemo sve tako da </a:t>
            </a:r>
            <a:r>
              <a:rPr lang="sr-Latn-RS" sz="15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</a:t>
            </a:r>
            <a:r>
              <a:rPr lang="en-US" sz="15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r-Latn-RS" sz="15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</a:t>
            </a:r>
            <a:r>
              <a:rPr lang="en-US" sz="1500" dirty="0" err="1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aša</a:t>
            </a:r>
            <a:r>
              <a:rPr lang="en-US" sz="15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porodica budete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potpuno prisutni — dok se mi brinemo da svaki detalj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bude onakav kakav ste zamislili.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66928" y="6327648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60" dirty="0">
                <a:solidFill>
                  <a:srgbClr val="7D6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Proslave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44B663C-7C40-ED9B-3B09-A28845A5DC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76" t="173" r="35011" b="-173"/>
          <a:stretch/>
        </p:blipFill>
        <p:spPr>
          <a:xfrm>
            <a:off x="-34685" y="-59392"/>
            <a:ext cx="3558026" cy="69668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97462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4349060" y="89611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O D A C I  Bistro Mali Pijac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321628" y="1243584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Učinite veče nezaboravnim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4349060" y="214884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B48A4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8436428" y="214884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B48A4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4349060" y="443484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B48A4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8436428" y="443484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B48A4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07428" y="2167128"/>
            <a:ext cx="2862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5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Wine Tasting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5007428" y="2606040"/>
            <a:ext cx="28620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Somelijer vodi vaše goste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kroz degustaciju vina uz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hranu. Elegantan uvod u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svako posebno veče.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9094796" y="2167128"/>
            <a:ext cx="2862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5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Cocktail Lab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9094796" y="2606040"/>
            <a:ext cx="28620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Svi za šankom, svi prave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sopstvene koktele uz pomoć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barmena. Smeh, iznenađenja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uspomene koje traju.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007428" y="4453128"/>
            <a:ext cx="2862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5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DJ radionica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5007428" y="4892040"/>
            <a:ext cx="28620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DJ Peppe vodi radionicu —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svako staje iza decks-a.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Niko nije samo </a:t>
            </a:r>
            <a:r>
              <a:rPr lang="en-US" sz="1200" dirty="0" err="1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posmatrač</a:t>
            </a:r>
            <a:r>
              <a:rPr lang="en-US" sz="12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9094796" y="4398264"/>
            <a:ext cx="2862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5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Muzički program</a:t>
            </a:r>
            <a:endParaRPr lang="en-US" sz="1350" dirty="0"/>
          </a:p>
          <a:p>
            <a:pPr marL="0" indent="0">
              <a:buNone/>
            </a:pPr>
            <a:r>
              <a:rPr lang="en-US" sz="1350" b="1" dirty="0">
                <a:solidFill>
                  <a:srgbClr val="15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9094796" y="5038344"/>
            <a:ext cx="2862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Živa svirka ili DJ set koji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proslavu pretvara u pravo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veče. Biramo zvuk zajedno.</a:t>
            </a:r>
            <a:endParaRPr lang="en-US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4C80D87-5816-9053-6D2B-525A19021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3375" y="-689275"/>
            <a:ext cx="2982677" cy="21077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3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3.jpg"/>
          <p:cNvPicPr>
            <a:picLocks noChangeAspect="1"/>
          </p:cNvPicPr>
          <p:nvPr/>
        </p:nvPicPr>
        <p:blipFill>
          <a:blip r:embed="rId3"/>
          <a:srcRect l="8000" r="28919"/>
          <a:stretch/>
        </p:blipFill>
        <p:spPr>
          <a:xfrm>
            <a:off x="5759929" y="0"/>
            <a:ext cx="6489167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896112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OSTALE PROSLAVE  Bistro Mali Pijac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243584"/>
            <a:ext cx="5257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Svaki razlog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dovoljan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621792" y="2331720"/>
            <a:ext cx="544068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Godišnjice koje zaslužuju više od večere. Devojačke</a:t>
            </a: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večeri koje se pamte. Promocije i odbrane koje treba</a:t>
            </a: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proslaviti kako treba. Dolazak prijatelja iz inostranstva.</a:t>
            </a: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Kraj jednog poglavlja i početak novog.</a:t>
            </a:r>
            <a:endParaRPr lang="en-US" sz="1220" dirty="0"/>
          </a:p>
          <a:p>
            <a:pPr marL="0" indent="0">
              <a:buNone/>
            </a:pP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 sve ono što se ne uklapa u jednu kategoriju, ali</a:t>
            </a: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osećate da mora biti posebno — mi smo tu.</a:t>
            </a:r>
            <a:endParaRPr lang="en-US" sz="1220" dirty="0"/>
          </a:p>
        </p:txBody>
      </p:sp>
      <p:sp>
        <p:nvSpPr>
          <p:cNvPr id="8" name="Text 5"/>
          <p:cNvSpPr/>
          <p:nvPr/>
        </p:nvSpPr>
        <p:spPr>
          <a:xfrm>
            <a:off x="566928" y="6327648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6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Proslave</a:t>
            </a:r>
            <a:endParaRPr lang="en-US" sz="7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918A38-1C86-C9DE-5BEC-88F97BEDA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6276" y="-992143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3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1.jpg"/>
          <p:cNvPicPr>
            <a:picLocks noChangeAspect="1"/>
          </p:cNvPicPr>
          <p:nvPr/>
        </p:nvPicPr>
        <p:blipFill>
          <a:blip r:embed="rId3"/>
          <a:srcRect l="18000" r="19067"/>
          <a:stretch/>
        </p:blipFill>
        <p:spPr>
          <a:xfrm>
            <a:off x="5715000" y="0"/>
            <a:ext cx="647395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1097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HAJDE DA RAZGOVARAMO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536192"/>
            <a:ext cx="4663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dirty="0" err="1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Hajde zajedno</a:t>
            </a:r>
            <a:r>
              <a:rPr lang="en-US" sz="38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800" dirty="0" err="1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napravimo</a:t>
            </a:r>
            <a:endParaRPr lang="en-US" sz="3800" dirty="0">
              <a:solidFill>
                <a:srgbClr val="FFFDF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>
              <a:buNone/>
            </a:pPr>
            <a:r>
              <a:rPr lang="en-US" sz="38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vaše veče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621792" y="3550000"/>
            <a:ext cx="3200400" cy="22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Javite nam se sa idejom —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 ćemo se pobrinuti za ostalo.</a:t>
            </a:r>
            <a:endParaRPr lang="en-US" sz="1550" dirty="0"/>
          </a:p>
          <a:p>
            <a:pPr marL="0" indent="0">
              <a:buNone/>
            </a:pP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[Adresa], Beograd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[Telefon]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[Email]</a:t>
            </a:r>
            <a:endParaRPr lang="en-US" sz="15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1530C6-DD97-44A5-E8D0-E5B28D4EF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8967" y="4439393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395</Words>
  <Application>Microsoft Office PowerPoint</Application>
  <PresentationFormat>Widescreen</PresentationFormat>
  <Paragraphs>92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Bistro Mali Pijac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Bistro Mali Pijac - Korporativna ponuda</dc:title>
  <dc:subject>Korporativna ponuda - Bistro Mali Pijac</dc:subject>
  <dc:creator>OpenAI</dc:creator>
  <cp:lastModifiedBy>Ogi</cp:lastModifiedBy>
  <cp:revision>4</cp:revision>
  <dcterms:created xsi:type="dcterms:W3CDTF">2026-04-24T16:54:48Z</dcterms:created>
  <dcterms:modified xsi:type="dcterms:W3CDTF">2026-07-09T09:34:14Z</dcterms:modified>
</cp:coreProperties>
</file>